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1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6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1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3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2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5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9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7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3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BFC9E-9541-415F-9509-0B5B01762EEF}" type="datetimeFigureOut">
              <a:rPr lang="ko-KR" altLang="en-US" smtClean="0"/>
              <a:t>2019-05-11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334933" y="1473199"/>
            <a:ext cx="3572933" cy="4385733"/>
            <a:chOff x="4250267" y="1236133"/>
            <a:chExt cx="3572933" cy="4385733"/>
          </a:xfrm>
        </p:grpSpPr>
        <p:sp>
          <p:nvSpPr>
            <p:cNvPr id="8" name="자유형 7"/>
            <p:cNvSpPr/>
            <p:nvPr/>
          </p:nvSpPr>
          <p:spPr>
            <a:xfrm>
              <a:off x="4250267" y="1236133"/>
              <a:ext cx="3572933" cy="4385733"/>
            </a:xfrm>
            <a:custGeom>
              <a:avLst/>
              <a:gdLst>
                <a:gd name="connsiteX0" fmla="*/ 275901 w 3572933"/>
                <a:gd name="connsiteY0" fmla="*/ 338666 h 4385733"/>
                <a:gd name="connsiteX1" fmla="*/ 275901 w 3572933"/>
                <a:gd name="connsiteY1" fmla="*/ 4047066 h 4385733"/>
                <a:gd name="connsiteX2" fmla="*/ 3297030 w 3572933"/>
                <a:gd name="connsiteY2" fmla="*/ 4047066 h 4385733"/>
                <a:gd name="connsiteX3" fmla="*/ 3297030 w 3572933"/>
                <a:gd name="connsiteY3" fmla="*/ 338666 h 4385733"/>
                <a:gd name="connsiteX4" fmla="*/ 0 w 3572933"/>
                <a:gd name="connsiteY4" fmla="*/ 0 h 4385733"/>
                <a:gd name="connsiteX5" fmla="*/ 3572933 w 3572933"/>
                <a:gd name="connsiteY5" fmla="*/ 0 h 4385733"/>
                <a:gd name="connsiteX6" fmla="*/ 3572933 w 3572933"/>
                <a:gd name="connsiteY6" fmla="*/ 4385733 h 4385733"/>
                <a:gd name="connsiteX7" fmla="*/ 0 w 3572933"/>
                <a:gd name="connsiteY7" fmla="*/ 4385733 h 438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2933" h="4385733">
                  <a:moveTo>
                    <a:pt x="275901" y="338666"/>
                  </a:moveTo>
                  <a:lnTo>
                    <a:pt x="275901" y="4047066"/>
                  </a:lnTo>
                  <a:lnTo>
                    <a:pt x="3297030" y="4047066"/>
                  </a:lnTo>
                  <a:lnTo>
                    <a:pt x="3297030" y="338666"/>
                  </a:lnTo>
                  <a:close/>
                  <a:moveTo>
                    <a:pt x="0" y="0"/>
                  </a:moveTo>
                  <a:lnTo>
                    <a:pt x="3572933" y="0"/>
                  </a:lnTo>
                  <a:lnTo>
                    <a:pt x="3572933" y="4385733"/>
                  </a:lnTo>
                  <a:lnTo>
                    <a:pt x="0" y="4385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846" y="1545694"/>
              <a:ext cx="3005773" cy="37666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340829" y="365202"/>
            <a:ext cx="5561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 smtClean="0">
                <a:solidFill>
                  <a:schemeClr val="accent2"/>
                </a:solidFill>
              </a:rPr>
              <a:t>파오후</a:t>
            </a:r>
            <a:r>
              <a:rPr lang="ko-KR" altLang="en-US" sz="6600" b="1" dirty="0" smtClean="0">
                <a:solidFill>
                  <a:schemeClr val="accent2"/>
                </a:solidFill>
              </a:rPr>
              <a:t> 키우기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4843" y="4873134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 smtClean="0">
                <a:solidFill>
                  <a:schemeClr val="accent2"/>
                </a:solidFill>
              </a:rPr>
              <a:t>게임모바일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 공학</a:t>
            </a:r>
            <a:endParaRPr lang="en-US" altLang="ko-KR" sz="2400" b="1" dirty="0" smtClean="0">
              <a:solidFill>
                <a:schemeClr val="accent2"/>
              </a:solidFill>
            </a:endParaRPr>
          </a:p>
          <a:p>
            <a:pPr algn="r"/>
            <a:r>
              <a:rPr lang="ko-KR" altLang="en-US" sz="2400" b="1" dirty="0" smtClean="0">
                <a:solidFill>
                  <a:schemeClr val="accent2"/>
                </a:solidFill>
              </a:rPr>
              <a:t>박기홍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04017" y="5892801"/>
            <a:ext cx="14897099" cy="533398"/>
            <a:chOff x="-710380" y="5892801"/>
            <a:chExt cx="14897099" cy="533398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-443681" y="6159500"/>
              <a:ext cx="14630400" cy="0"/>
            </a:xfrm>
            <a:prstGeom prst="line">
              <a:avLst/>
            </a:prstGeom>
            <a:ln w="1270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-710380" y="5892801"/>
              <a:ext cx="533398" cy="53339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8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1.0709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3199" y="-33053"/>
            <a:ext cx="6561681" cy="1371088"/>
            <a:chOff x="203199" y="-33053"/>
            <a:chExt cx="6561681" cy="1371088"/>
          </a:xfrm>
        </p:grpSpPr>
        <p:sp>
          <p:nvSpPr>
            <p:cNvPr id="5" name="자유형 4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86094" y="-33053"/>
              <a:ext cx="43027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플레이 영상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 flipH="1">
            <a:off x="-335280" y="6159500"/>
            <a:ext cx="6604174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976937" y="5892801"/>
            <a:ext cx="533398" cy="5333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KakaoTalk_Video_20180603_1554_36_9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6456" y="1564306"/>
            <a:ext cx="2364876" cy="41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53659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27334" y="1738340"/>
            <a:ext cx="889378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주제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장르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err="1" smtClean="0">
                <a:solidFill>
                  <a:sysClr val="windowText" lastClr="000000"/>
                </a:solidFill>
              </a:rPr>
              <a:t>클리커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 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동기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첫 안드로이드 스튜디오를 통한 앱 제작</a:t>
            </a:r>
            <a:endParaRPr lang="en-US" altLang="ko-K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33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사용된 시스템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/>
              <a:t>리스트 </a:t>
            </a:r>
            <a:r>
              <a:rPr lang="ko-KR" altLang="en-US" sz="2800" dirty="0" err="1" smtClean="0"/>
              <a:t>스피너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SQLite DB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게임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유저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SharedPreference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볼륨값</a:t>
            </a:r>
            <a:r>
              <a:rPr lang="ko-KR" altLang="en-US" sz="2800" dirty="0" smtClean="0"/>
              <a:t> 조절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Intent</a:t>
            </a:r>
            <a:r>
              <a:rPr lang="ko-KR" altLang="en-US" sz="2800" dirty="0" smtClean="0"/>
              <a:t>를 통한 유저 정보 전달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공유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구글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플러스 계정 로그인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AlertDialog</a:t>
            </a:r>
            <a:r>
              <a:rPr lang="ko-KR" altLang="en-US" sz="2800" dirty="0" smtClean="0"/>
              <a:t>를 통한 값 인식</a:t>
            </a:r>
            <a:endParaRPr lang="en-US" altLang="ko-KR" sz="2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553374" y="2426477"/>
            <a:ext cx="49212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dirty="0" smtClean="0"/>
              <a:t>PNG </a:t>
            </a:r>
            <a:r>
              <a:rPr lang="ko-KR" altLang="en-US" sz="2800" dirty="0" smtClean="0"/>
              <a:t>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커스텀</a:t>
            </a:r>
            <a:r>
              <a:rPr lang="ko-KR" altLang="en-US" sz="2800" dirty="0"/>
              <a:t> 폰트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액티비티</a:t>
            </a:r>
            <a:r>
              <a:rPr lang="ko-KR" altLang="en-US" sz="2800" dirty="0"/>
              <a:t> 전환 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/>
              <a:t>미디어 플레이어를 통한 사운드 출력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44861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0158" y="-37720"/>
              <a:ext cx="50722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데이터 베이스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/>
                </a:solidFill>
              </a:rPr>
              <a:t>2</a:t>
            </a:r>
            <a:r>
              <a:rPr lang="ko-KR" altLang="en-US" sz="4000" b="1" dirty="0" smtClean="0">
                <a:solidFill>
                  <a:schemeClr val="accent2"/>
                </a:solidFill>
              </a:rPr>
              <a:t>개의 데이터 베이스 관계</a:t>
            </a:r>
            <a:endParaRPr lang="en-US" altLang="ko-KR" sz="4000" b="1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44014"/>
              </p:ext>
            </p:extLst>
          </p:nvPr>
        </p:nvGraphicFramePr>
        <p:xfrm>
          <a:off x="2672673" y="2747758"/>
          <a:ext cx="2521090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클릭당 증가 값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자동 증가 값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배경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총 점수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86734"/>
              </p:ext>
            </p:extLst>
          </p:nvPr>
        </p:nvGraphicFramePr>
        <p:xfrm>
          <a:off x="7085721" y="2938990"/>
          <a:ext cx="2521090" cy="23912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0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클릭 강화 비용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자동 강화 비용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구매한 배경의 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>
            <a:off x="2971800" y="1569720"/>
            <a:ext cx="132588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42531" y="3154215"/>
            <a:ext cx="61911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/>
              <a:t>유저 이름의 데이터 로드</a:t>
            </a: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해당 유저의 업그레이드 비용과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구매 가능한 다음 배경 정보 입력</a:t>
            </a:r>
            <a:endParaRPr lang="en-US" altLang="ko-KR" sz="2800" b="1" dirty="0" smtClean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구입 후 게임 데이터와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유저 데이터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모두 증가</a:t>
            </a:r>
            <a:endParaRPr lang="ko-KR" altLang="en-US" sz="2800" b="1" dirty="0"/>
          </a:p>
        </p:txBody>
      </p:sp>
      <p:cxnSp>
        <p:nvCxnSpPr>
          <p:cNvPr id="9" name="꺾인 연결선 8"/>
          <p:cNvCxnSpPr>
            <a:endCxn id="7" idx="0"/>
          </p:cNvCxnSpPr>
          <p:nvPr/>
        </p:nvCxnSpPr>
        <p:spPr>
          <a:xfrm>
            <a:off x="5842531" y="1569720"/>
            <a:ext cx="3095559" cy="1584495"/>
          </a:xfrm>
          <a:prstGeom prst="bentConnector2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5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-0.58568 -0.00811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84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58125 0.00995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16511 -0.31459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1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25847 -0.33935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169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액티비티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3503" y="1465868"/>
            <a:ext cx="9959741" cy="4333540"/>
            <a:chOff x="1429686" y="1512813"/>
            <a:chExt cx="9959741" cy="4333540"/>
          </a:xfrm>
        </p:grpSpPr>
        <p:grpSp>
          <p:nvGrpSpPr>
            <p:cNvPr id="12" name="그룹 11"/>
            <p:cNvGrpSpPr/>
            <p:nvPr/>
          </p:nvGrpSpPr>
          <p:grpSpPr>
            <a:xfrm>
              <a:off x="1429686" y="2159145"/>
              <a:ext cx="9959741" cy="3687208"/>
              <a:chOff x="1317391" y="1860086"/>
              <a:chExt cx="9959741" cy="36872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1588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785" y="1860086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982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391" y="1860086"/>
                <a:ext cx="2057150" cy="3657156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955559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메뉴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84572" y="1512813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 smtClean="0">
                  <a:solidFill>
                    <a:schemeClr val="accent2"/>
                  </a:solidFill>
                </a:rPr>
                <a:t>게임씬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08400" y="151281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업그레이드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58150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옵션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443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메뉴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3"/>
            <a:ext cx="2951709" cy="52474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9513" y="2102163"/>
            <a:ext cx="665438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메뉴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PNG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애니메이션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배경음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>
                <a:solidFill>
                  <a:sysClr val="windowText" lastClr="000000"/>
                </a:solidFill>
              </a:rPr>
              <a:t>SharedPreference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볼륨 값 설정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커스텀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폰트 사용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구글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플러스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API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를 통한 로그인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로그인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실패시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오프라인 계정 로그인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424635" y="1905210"/>
            <a:ext cx="1654493" cy="2941321"/>
            <a:chOff x="6992240" y="103818"/>
            <a:chExt cx="1654493" cy="29413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240" y="103818"/>
              <a:ext cx="1654493" cy="294132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431351" y="1616860"/>
              <a:ext cx="952934" cy="1476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0694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40951 0.0062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게임씬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2450" y="2118205"/>
            <a:ext cx="73711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2"/>
                </a:solidFill>
              </a:rPr>
              <a:t>게임씬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배경 그림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서비스 실행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자동 점수 증가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두 메뉴 버튼 실행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Intent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메뉴와 옵션에 유저 데이터 전달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주인공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클릭시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사운드 출력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2"/>
            <a:ext cx="2951709" cy="5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2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업그레이드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07437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업그레이드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유저의 데이터 베이스의 값을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리스트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스피너를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통한 배경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배경은 위에서부터 순차적으로 구매 가능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4" y="409924"/>
            <a:ext cx="2937314" cy="52218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3" y="358766"/>
            <a:ext cx="2966090" cy="52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3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1"/>
            <a:ext cx="6561681" cy="1338036"/>
            <a:chOff x="203199" y="-1"/>
            <a:chExt cx="6561681" cy="1338036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1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옵션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43344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옵션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 시스템 입력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데이터베이스에서 유저의 총 점수를 가져와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</a:rPr>
            </a:br>
            <a:r>
              <a:rPr lang="en-US" altLang="ko-KR" sz="2800" dirty="0" smtClean="0">
                <a:solidFill>
                  <a:sysClr val="windowText" lastClr="000000"/>
                </a:solidFill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카카오톡에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음소거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2" y="409924"/>
            <a:ext cx="2937315" cy="522189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397310" y="409924"/>
            <a:ext cx="2937315" cy="5221894"/>
            <a:chOff x="8397310" y="409924"/>
            <a:chExt cx="2937315" cy="5221894"/>
          </a:xfrm>
        </p:grpSpPr>
        <p:grpSp>
          <p:nvGrpSpPr>
            <p:cNvPr id="6" name="그룹 5"/>
            <p:cNvGrpSpPr/>
            <p:nvPr/>
          </p:nvGrpSpPr>
          <p:grpSpPr>
            <a:xfrm>
              <a:off x="8397310" y="409924"/>
              <a:ext cx="2937315" cy="5221894"/>
              <a:chOff x="8397310" y="409924"/>
              <a:chExt cx="2937315" cy="522189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7310" y="409924"/>
                <a:ext cx="2937315" cy="5221894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8825653" y="3708399"/>
                <a:ext cx="453813" cy="12530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8825652" y="2192866"/>
              <a:ext cx="2350348" cy="14478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825652" y="773385"/>
              <a:ext cx="2350348" cy="14478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63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198</Words>
  <Application>Microsoft Office PowerPoint</Application>
  <PresentationFormat>와이드스크린</PresentationFormat>
  <Paragraphs>72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기홍</dc:creator>
  <cp:lastModifiedBy>박 기홍</cp:lastModifiedBy>
  <cp:revision>23</cp:revision>
  <dcterms:created xsi:type="dcterms:W3CDTF">2018-06-02T17:14:21Z</dcterms:created>
  <dcterms:modified xsi:type="dcterms:W3CDTF">2019-05-11T12:34:30Z</dcterms:modified>
</cp:coreProperties>
</file>